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BED6B-48C9-4272-8345-51D98AF068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Notes test </a:t>
            </a:r>
            <a:r>
              <a:rPr lang="en-US" dirty="0" err="1"/>
              <a:t>presenation</a:t>
            </a:r>
            <a:r>
              <a:rPr lang="en-US" dirty="0"/>
              <a:t>		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9171B-C50E-4A00-87E4-B1F799A75B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Can you see me now?</a:t>
            </a:r>
          </a:p>
        </p:txBody>
      </p:sp>
    </p:spTree>
    <p:extLst>
      <p:ext uri="{BB962C8B-B14F-4D97-AF65-F5344CB8AC3E}">
        <p14:creationId xmlns:p14="http://schemas.microsoft.com/office/powerpoint/2010/main" val="59708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0992A-F4BF-4D51-A7FD-4EAF1CCD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 we go!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476B8-D3A1-4D32-8FE5-5D2DB2262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Blah blah blah</a:t>
            </a:r>
          </a:p>
          <a:p>
            <a:r>
              <a:rPr lang="en-US" dirty="0"/>
              <a:t>Yadda </a:t>
            </a:r>
            <a:r>
              <a:rPr lang="en-US"/>
              <a:t>yadda</a:t>
            </a:r>
          </a:p>
        </p:txBody>
      </p:sp>
    </p:spTree>
    <p:extLst>
      <p:ext uri="{BB962C8B-B14F-4D97-AF65-F5344CB8AC3E}">
        <p14:creationId xmlns:p14="http://schemas.microsoft.com/office/powerpoint/2010/main" val="810983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18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Notes test presenation   </vt:lpstr>
      <vt:lpstr>Here we go!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test presenation   </dc:title>
  <dc:creator>Dan</dc:creator>
  <cp:lastModifiedBy>Dan</cp:lastModifiedBy>
  <cp:revision>1</cp:revision>
  <dcterms:created xsi:type="dcterms:W3CDTF">2017-12-29T19:33:51Z</dcterms:created>
  <dcterms:modified xsi:type="dcterms:W3CDTF">2017-12-29T19:36:00Z</dcterms:modified>
</cp:coreProperties>
</file>